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2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B2CEE-FEDE-47EC-B6A3-FC01412819B6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B837-C634-4F50-86D9-FBE981283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167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B2CEE-FEDE-47EC-B6A3-FC01412819B6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B837-C634-4F50-86D9-FBE981283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0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B2CEE-FEDE-47EC-B6A3-FC01412819B6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B837-C634-4F50-86D9-FBE981283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17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B2CEE-FEDE-47EC-B6A3-FC01412819B6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B837-C634-4F50-86D9-FBE981283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328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B2CEE-FEDE-47EC-B6A3-FC01412819B6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B837-C634-4F50-86D9-FBE981283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6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B2CEE-FEDE-47EC-B6A3-FC01412819B6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B837-C634-4F50-86D9-FBE981283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15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B2CEE-FEDE-47EC-B6A3-FC01412819B6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B837-C634-4F50-86D9-FBE981283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56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B2CEE-FEDE-47EC-B6A3-FC01412819B6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B837-C634-4F50-86D9-FBE981283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634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B2CEE-FEDE-47EC-B6A3-FC01412819B6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B837-C634-4F50-86D9-FBE981283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27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B2CEE-FEDE-47EC-B6A3-FC01412819B6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B837-C634-4F50-86D9-FBE981283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336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B2CEE-FEDE-47EC-B6A3-FC01412819B6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B837-C634-4F50-86D9-FBE981283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572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B2CEE-FEDE-47EC-B6A3-FC01412819B6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5B837-C634-4F50-86D9-FBE981283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57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2362200"/>
            <a:ext cx="6934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 </a:t>
            </a:r>
            <a:r>
              <a:rPr lang="en-US" sz="6000" b="1" dirty="0" smtClean="0"/>
              <a:t>NCMN/Bright Lights 2012 </a:t>
            </a:r>
            <a:r>
              <a:rPr lang="en-US" sz="6000" b="1" dirty="0" err="1" smtClean="0"/>
              <a:t>Nanocamp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1683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7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75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7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2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84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0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3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3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7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83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25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3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3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5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5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0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0400" y="2811035"/>
            <a:ext cx="3276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 </a:t>
            </a:r>
            <a:r>
              <a:rPr lang="en-US" sz="6600" b="1" dirty="0" smtClean="0"/>
              <a:t>Monday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375196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4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6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88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93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6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</Words>
  <Application>Microsoft Office PowerPoint</Application>
  <PresentationFormat>On-screen Show (4:3)</PresentationFormat>
  <Paragraphs>2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ccarlsontsuda2</dc:creator>
  <cp:lastModifiedBy>ccarlsontsuda2</cp:lastModifiedBy>
  <cp:revision>2</cp:revision>
  <dcterms:created xsi:type="dcterms:W3CDTF">2012-07-10T19:51:11Z</dcterms:created>
  <dcterms:modified xsi:type="dcterms:W3CDTF">2012-07-10T19:58:13Z</dcterms:modified>
</cp:coreProperties>
</file>